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99300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9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F89C-4390-48FF-A2C1-0432A1256BF4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BB1B-888F-43DA-B86C-D9F2EE0CE952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0F7E-0C65-4726-81BC-4A559A93F080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972A-74FE-4FFD-AD21-5BD9B7689C6A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014-2BB3-4755-8BB6-851B1C0A1CE0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8112-721B-411B-B60C-0D5FB97D6392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CFE5-4FA8-4AA3-9F02-3F1E38F31CDD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DF11-0C68-40CA-94F3-26E339FC272A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88DD-C692-41F1-B8E1-03710116161F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B7E8-B376-4B2E-A2C1-A1BE1012AD4F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C6-0F3D-46CA-8304-C98ADD843BE3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BA0E-7372-44B5-ADD2-9B701187E08B}" type="datetime1">
              <a:rPr lang="pt-PT" smtClean="0"/>
              <a:pPr/>
              <a:t>28/11/2016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Análsie</a:t>
            </a:r>
            <a:r>
              <a:rPr lang="en-GB" dirty="0" smtClean="0"/>
              <a:t> de </a:t>
            </a:r>
            <a:r>
              <a:rPr lang="en-GB" dirty="0" err="1" smtClean="0"/>
              <a:t>conflito</a:t>
            </a:r>
            <a:r>
              <a:rPr lang="en-GB" dirty="0" smtClean="0"/>
              <a:t> de </a:t>
            </a:r>
            <a:r>
              <a:rPr lang="en-GB" dirty="0" err="1" smtClean="0"/>
              <a:t>colega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Trabalho</a:t>
            </a:r>
            <a:r>
              <a:rPr lang="en-GB" dirty="0" smtClean="0"/>
              <a:t> de </a:t>
            </a:r>
            <a:r>
              <a:rPr lang="en-GB" dirty="0" err="1" smtClean="0"/>
              <a:t>grupo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795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Análise de </a:t>
            </a:r>
            <a:r>
              <a:rPr lang="pt-PT" b="1" dirty="0" smtClean="0"/>
              <a:t>conflito de colega </a:t>
            </a:r>
            <a:r>
              <a:rPr lang="pt-PT" b="1" dirty="0"/>
              <a:t>trabalho de grupo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Em grupo, Analisar o caso de conflito entregue por mim com base no guião de perguntas (a seguir)</a:t>
            </a:r>
          </a:p>
          <a:p>
            <a:r>
              <a:rPr lang="pt-PT" dirty="0" smtClean="0"/>
              <a:t>Nest</a:t>
            </a:r>
            <a:r>
              <a:rPr lang="pt-PT" dirty="0" smtClean="0"/>
              <a:t>a análise</a:t>
            </a:r>
            <a:r>
              <a:rPr lang="pt-PT" dirty="0" smtClean="0"/>
              <a:t> </a:t>
            </a:r>
            <a:r>
              <a:rPr lang="pt-PT" dirty="0" smtClean="0"/>
              <a:t>Utilizar informaç</a:t>
            </a:r>
            <a:r>
              <a:rPr lang="pt-PT" dirty="0" smtClean="0"/>
              <a:t>ão d</a:t>
            </a:r>
            <a:r>
              <a:rPr lang="pt-PT" dirty="0" smtClean="0"/>
              <a:t>estes </a:t>
            </a:r>
            <a:r>
              <a:rPr lang="pt-PT" dirty="0" smtClean="0"/>
              <a:t>e </a:t>
            </a:r>
            <a:r>
              <a:rPr lang="pt-PT" dirty="0" smtClean="0"/>
              <a:t>dos </a:t>
            </a:r>
            <a:r>
              <a:rPr lang="pt-PT" dirty="0" smtClean="0"/>
              <a:t>slides da aula de conflito </a:t>
            </a:r>
          </a:p>
          <a:p>
            <a:r>
              <a:rPr lang="pt-PT" b="1" dirty="0" smtClean="0"/>
              <a:t> Entregar impresso até 7 </a:t>
            </a:r>
            <a:r>
              <a:rPr lang="pt-PT" dirty="0" smtClean="0"/>
              <a:t>dezembro (na aula ou meu cacifo no Ed. Da Miguel </a:t>
            </a:r>
            <a:r>
              <a:rPr lang="pt-PT" dirty="0" err="1" smtClean="0"/>
              <a:t>Lupi</a:t>
            </a:r>
            <a:r>
              <a:rPr lang="pt-PT" dirty="0" smtClean="0"/>
              <a:t>)</a:t>
            </a:r>
          </a:p>
          <a:p>
            <a:r>
              <a:rPr lang="pt-PT" b="1" dirty="0" smtClean="0"/>
              <a:t>Max </a:t>
            </a:r>
            <a:r>
              <a:rPr lang="pt-PT" b="1" dirty="0" smtClean="0"/>
              <a:t>3 </a:t>
            </a:r>
            <a:r>
              <a:rPr lang="pt-PT" b="1" dirty="0" smtClean="0"/>
              <a:t>páginas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1017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Análise de </a:t>
            </a:r>
            <a:r>
              <a:rPr lang="pt-PT" b="1" dirty="0" smtClean="0"/>
              <a:t>conflito de colega - trabalho de grupo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sz="1900" dirty="0" smtClean="0"/>
              <a:t>Caracterizar o conflito e o que o despoletou? </a:t>
            </a:r>
          </a:p>
          <a:p>
            <a:pPr lvl="1"/>
            <a:r>
              <a:rPr lang="pt-PT" sz="1500" dirty="0"/>
              <a:t>Comunicação deficiente</a:t>
            </a:r>
          </a:p>
          <a:p>
            <a:pPr lvl="1"/>
            <a:r>
              <a:rPr lang="pt-PT" sz="1500" dirty="0"/>
              <a:t>Recursos </a:t>
            </a:r>
            <a:r>
              <a:rPr lang="pt-PT" sz="1500" dirty="0" smtClean="0"/>
              <a:t>escassos</a:t>
            </a:r>
            <a:endParaRPr lang="pt-PT" sz="1900" dirty="0" smtClean="0"/>
          </a:p>
          <a:p>
            <a:pPr lvl="1"/>
            <a:r>
              <a:rPr lang="pt-PT" sz="1900" dirty="0" smtClean="0"/>
              <a:t>Questão profissional – divisão do trabalho/horizontal ou hierárquica</a:t>
            </a:r>
          </a:p>
          <a:p>
            <a:pPr lvl="1"/>
            <a:r>
              <a:rPr lang="pt-PT" sz="1900" dirty="0" smtClean="0"/>
              <a:t>Questão pessoal/profissional – conflito profissional  teve uma componente pessoal/relacional? </a:t>
            </a:r>
          </a:p>
          <a:p>
            <a:r>
              <a:rPr lang="pt-PT" sz="2300" dirty="0" smtClean="0"/>
              <a:t>O conflito é fácil/difícil de resolver? (responder com base em slide seguinte)</a:t>
            </a:r>
          </a:p>
          <a:p>
            <a:r>
              <a:rPr lang="pt-PT" sz="1900" dirty="0" smtClean="0"/>
              <a:t>Conflito é funcional ou disfuncional? (ou seja o conflito teve/tem um efeito positivo/negativo na pessoa em questão (narrador/a  ou grupo ou organização)?</a:t>
            </a:r>
            <a:r>
              <a:rPr lang="en-GB" sz="1900" dirty="0" smtClean="0"/>
              <a:t> </a:t>
            </a:r>
            <a:endParaRPr lang="pt-PT" sz="1900" dirty="0" smtClean="0"/>
          </a:p>
          <a:p>
            <a:r>
              <a:rPr lang="pt-PT" sz="1900" dirty="0" smtClean="0"/>
              <a:t>como seria possível ultrapassar esta situação? Ou se for uma situação de um conflito já resolvido, acha que foi resolvido da melhor forma? (porquê?) Que riscos/custos podem surgir para cada das partes em função desta forma de resolução do conflito (e/ou da forma de resolução concebida pelo grupo)?</a:t>
            </a:r>
          </a:p>
          <a:p>
            <a:pPr marL="0" indent="0">
              <a:buNone/>
            </a:pPr>
            <a:endParaRPr lang="pt-PT" sz="2000" dirty="0" smtClean="0"/>
          </a:p>
        </p:txBody>
      </p:sp>
    </p:spTree>
    <p:extLst>
      <p:ext uri="{BB962C8B-B14F-4D97-AF65-F5344CB8AC3E}">
        <p14:creationId xmlns:p14="http://schemas.microsoft.com/office/powerpoint/2010/main" val="1052594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1446"/>
            <a:ext cx="7776864" cy="636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86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Turno</a:t>
            </a:r>
            <a:r>
              <a:rPr lang="en-GB" dirty="0" smtClean="0"/>
              <a:t> das 15h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463156"/>
              </p:ext>
            </p:extLst>
          </p:nvPr>
        </p:nvGraphicFramePr>
        <p:xfrm>
          <a:off x="457200" y="1600200"/>
          <a:ext cx="8229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Grupos</a:t>
                      </a:r>
                      <a:r>
                        <a:rPr lang="en-GB" dirty="0" smtClean="0"/>
                        <a:t> 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# </a:t>
                      </a:r>
                      <a:r>
                        <a:rPr lang="en-GB" dirty="0" err="1" smtClean="0"/>
                        <a:t>conflito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andré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ferro</a:t>
                      </a:r>
                      <a:r>
                        <a:rPr lang="en-GB" dirty="0" smtClean="0"/>
                        <a:t>; </a:t>
                      </a:r>
                      <a:r>
                        <a:rPr lang="en-GB" dirty="0" err="1" smtClean="0"/>
                        <a:t>camila</a:t>
                      </a:r>
                      <a:r>
                        <a:rPr lang="en-GB" dirty="0" smtClean="0"/>
                        <a:t> bento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Ana </a:t>
                      </a:r>
                      <a:r>
                        <a:rPr lang="en-GB" dirty="0" err="1" smtClean="0"/>
                        <a:t>teresa</a:t>
                      </a:r>
                      <a:r>
                        <a:rPr lang="en-GB" dirty="0" smtClean="0"/>
                        <a:t> lima ; </a:t>
                      </a:r>
                      <a:r>
                        <a:rPr lang="en-GB" dirty="0" err="1" smtClean="0"/>
                        <a:t>mafalda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lourenço</a:t>
                      </a:r>
                      <a:r>
                        <a:rPr lang="en-GB" baseline="0" dirty="0" smtClean="0"/>
                        <a:t>; </a:t>
                      </a:r>
                      <a:r>
                        <a:rPr lang="en-GB" baseline="0" dirty="0" err="1" smtClean="0"/>
                        <a:t>diogo</a:t>
                      </a:r>
                      <a:r>
                        <a:rPr lang="en-GB" baseline="0" dirty="0" smtClean="0"/>
                        <a:t> lima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andr</a:t>
                      </a:r>
                      <a:r>
                        <a:rPr lang="en-GB" dirty="0" err="1" smtClean="0"/>
                        <a:t>é</a:t>
                      </a:r>
                      <a:r>
                        <a:rPr lang="en-GB" dirty="0" smtClean="0"/>
                        <a:t> Coelho; </a:t>
                      </a:r>
                      <a:r>
                        <a:rPr lang="en-GB" dirty="0" err="1" smtClean="0"/>
                        <a:t>catarina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filipe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Jose</a:t>
                      </a:r>
                      <a:r>
                        <a:rPr lang="en-GB" dirty="0" err="1" smtClean="0"/>
                        <a:t>´relego</a:t>
                      </a:r>
                      <a:r>
                        <a:rPr lang="en-GB" dirty="0" smtClean="0"/>
                        <a:t>; </a:t>
                      </a:r>
                      <a:r>
                        <a:rPr lang="en-GB" dirty="0" err="1" smtClean="0"/>
                        <a:t>joana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gonçalves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Joana </a:t>
                      </a:r>
                      <a:r>
                        <a:rPr lang="en-GB" dirty="0" err="1" smtClean="0"/>
                        <a:t>mascarenhas</a:t>
                      </a:r>
                      <a:r>
                        <a:rPr lang="en-GB" dirty="0" smtClean="0"/>
                        <a:t>; </a:t>
                      </a:r>
                      <a:r>
                        <a:rPr lang="en-GB" dirty="0" err="1" smtClean="0"/>
                        <a:t>svitlana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</a:t>
                      </a:r>
                      <a:r>
                        <a:rPr lang="en-GB" dirty="0" err="1" smtClean="0"/>
                        <a:t>ábio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gonçalves</a:t>
                      </a:r>
                      <a:r>
                        <a:rPr lang="en-GB" dirty="0" smtClean="0"/>
                        <a:t>; </a:t>
                      </a:r>
                      <a:r>
                        <a:rPr lang="en-GB" dirty="0" err="1" smtClean="0"/>
                        <a:t>carlota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oliveira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845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Turno</a:t>
            </a:r>
            <a:r>
              <a:rPr lang="en-GB" dirty="0" smtClean="0"/>
              <a:t> das 16.30h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093096"/>
              </p:ext>
            </p:extLst>
          </p:nvPr>
        </p:nvGraphicFramePr>
        <p:xfrm>
          <a:off x="457200" y="1600200"/>
          <a:ext cx="8229600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Grupos</a:t>
                      </a:r>
                      <a:r>
                        <a:rPr lang="en-GB" dirty="0" smtClean="0"/>
                        <a:t> 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# </a:t>
                      </a:r>
                      <a:r>
                        <a:rPr lang="en-GB" dirty="0" err="1" smtClean="0"/>
                        <a:t>conflito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Sophie;Ana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</a:t>
                      </a:r>
                      <a:r>
                        <a:rPr lang="en-GB" dirty="0" err="1" smtClean="0"/>
                        <a:t>átia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matias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Francisco</a:t>
                      </a:r>
                      <a:r>
                        <a:rPr lang="en-GB" baseline="0" dirty="0" smtClean="0"/>
                        <a:t> bonito; </a:t>
                      </a:r>
                      <a:r>
                        <a:rPr lang="en-GB" baseline="0" dirty="0" err="1" smtClean="0"/>
                        <a:t>andr</a:t>
                      </a:r>
                      <a:r>
                        <a:rPr lang="en-GB" baseline="0" dirty="0" err="1" smtClean="0"/>
                        <a:t>é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quinot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sebatsi</a:t>
                      </a:r>
                      <a:r>
                        <a:rPr lang="en-GB" dirty="0" err="1" smtClean="0"/>
                        <a:t>ão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Diogo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cap</a:t>
                      </a:r>
                      <a:r>
                        <a:rPr lang="en-GB" dirty="0" err="1" smtClean="0"/>
                        <a:t>ão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Andreia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alves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259651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30</TotalTime>
  <Words>305</Words>
  <Application>Microsoft Macintosh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Análsie de conflito de colega</vt:lpstr>
      <vt:lpstr>Análise de conflito de colega trabalho de grupo</vt:lpstr>
      <vt:lpstr>Análise de conflito de colega - trabalho de grupo </vt:lpstr>
      <vt:lpstr>PowerPoint Presentation</vt:lpstr>
      <vt:lpstr>Turno das 15h </vt:lpstr>
      <vt:lpstr>Turno das 16.30h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Análsie de conflito de colega</dc:title>
  <dc:creator>Marta Pedro Varanda</dc:creator>
  <cp:lastModifiedBy>Marta Pedro Varanda</cp:lastModifiedBy>
  <cp:revision>5</cp:revision>
  <dcterms:created xsi:type="dcterms:W3CDTF">2016-11-27T19:24:40Z</dcterms:created>
  <dcterms:modified xsi:type="dcterms:W3CDTF">2016-11-28T22:23:04Z</dcterms:modified>
</cp:coreProperties>
</file>